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84" r:id="rId5"/>
    <p:sldId id="261" r:id="rId6"/>
    <p:sldId id="262" r:id="rId7"/>
    <p:sldId id="263" r:id="rId8"/>
    <p:sldId id="257" r:id="rId9"/>
    <p:sldId id="266" r:id="rId10"/>
    <p:sldId id="267" r:id="rId11"/>
    <p:sldId id="268" r:id="rId12"/>
    <p:sldId id="279" r:id="rId13"/>
    <p:sldId id="273" r:id="rId14"/>
    <p:sldId id="280" r:id="rId15"/>
    <p:sldId id="281" r:id="rId16"/>
    <p:sldId id="282" r:id="rId17"/>
    <p:sldId id="283" r:id="rId18"/>
    <p:sldId id="269" r:id="rId19"/>
    <p:sldId id="270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D23BBB-7C6C-48F8-A698-BCEED7A67E03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9C19C2-8EC8-42A9-B739-927EE7608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virtualnerd.com/tutorials/?id=Alg1_8_1_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&amp; Dividing Rational Expressions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16216"/>
          <a:stretch>
            <a:fillRect/>
          </a:stretch>
        </p:blipFill>
        <p:spPr bwMode="auto">
          <a:xfrm>
            <a:off x="3048000" y="533400"/>
            <a:ext cx="4343400" cy="127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 l="17245"/>
          <a:stretch>
            <a:fillRect/>
          </a:stretch>
        </p:blipFill>
        <p:spPr bwMode="auto">
          <a:xfrm>
            <a:off x="3048000" y="457200"/>
            <a:ext cx="405040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rational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9416"/>
            <a:ext cx="8077200" cy="4846320"/>
          </a:xfrm>
        </p:spPr>
        <p:txBody>
          <a:bodyPr/>
          <a:lstStyle/>
          <a:p>
            <a:r>
              <a:rPr lang="en-US" sz="2800" dirty="0" smtClean="0"/>
              <a:t>When dividing rational functions, you </a:t>
            </a:r>
            <a:r>
              <a:rPr lang="en-US" sz="2800" b="1" dirty="0" smtClean="0"/>
              <a:t>multiply </a:t>
            </a:r>
            <a:r>
              <a:rPr lang="en-US" sz="2800" dirty="0" smtClean="0"/>
              <a:t>the first fraction by the </a:t>
            </a:r>
            <a:r>
              <a:rPr lang="en-US" sz="2800" b="1" dirty="0" smtClean="0"/>
              <a:t>reciprocal</a:t>
            </a:r>
            <a:r>
              <a:rPr lang="en-US" sz="2800" dirty="0" smtClean="0"/>
              <a:t> of the second fraction, and simplifying (i.e. canceling, like we did with multiplication) where you can.  We call this: </a:t>
            </a:r>
          </a:p>
          <a:p>
            <a:endParaRPr lang="en-US" sz="2800" dirty="0" smtClean="0"/>
          </a:p>
          <a:p>
            <a:pPr algn="ctr">
              <a:buNone/>
            </a:pPr>
            <a:r>
              <a:rPr lang="en-US" sz="4000" dirty="0" smtClean="0"/>
              <a:t>KEEP – CHANGE - FLIP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28600"/>
            <a:ext cx="8001001" cy="571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8187461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011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507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661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l="14637"/>
          <a:stretch>
            <a:fillRect/>
          </a:stretch>
        </p:blipFill>
        <p:spPr bwMode="auto">
          <a:xfrm>
            <a:off x="1219200" y="304800"/>
            <a:ext cx="548965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429000"/>
            <a:ext cx="2516554" cy="1066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429000"/>
            <a:ext cx="2496553" cy="1143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l="17857"/>
          <a:stretch>
            <a:fillRect/>
          </a:stretch>
        </p:blipFill>
        <p:spPr bwMode="auto">
          <a:xfrm>
            <a:off x="990599" y="228600"/>
            <a:ext cx="59150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200400"/>
            <a:ext cx="1900052" cy="1219200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124200"/>
            <a:ext cx="1852551" cy="1371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3124200"/>
            <a:ext cx="1631324" cy="1447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Expression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quotient </a:t>
            </a:r>
            <a:r>
              <a:rPr lang="en-US" dirty="0" smtClean="0"/>
              <a:t>of two polynomials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t="24754" r="20909" b="8209"/>
          <a:stretch>
            <a:fillRect/>
          </a:stretch>
        </p:blipFill>
        <p:spPr bwMode="auto">
          <a:xfrm>
            <a:off x="0" y="2362200"/>
            <a:ext cx="809119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"/>
            <a:ext cx="460961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276600"/>
            <a:ext cx="2137833" cy="152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276600"/>
            <a:ext cx="2307166" cy="152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"/>
            <a:ext cx="565712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667000"/>
            <a:ext cx="1459605" cy="152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66409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124200"/>
            <a:ext cx="1524000" cy="15912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 r="18418"/>
          <a:stretch>
            <a:fillRect/>
          </a:stretch>
        </p:blipFill>
        <p:spPr bwMode="auto">
          <a:xfrm>
            <a:off x="762000" y="381000"/>
            <a:ext cx="6019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352800"/>
            <a:ext cx="1810239" cy="1295400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352800"/>
            <a:ext cx="1703754" cy="121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352800"/>
            <a:ext cx="1603375" cy="1143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81000"/>
            <a:ext cx="725153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200400"/>
            <a:ext cx="2989384" cy="1295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799" y="3200400"/>
            <a:ext cx="2917065" cy="12784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numerator and denominator have no common factors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819400"/>
            <a:ext cx="2514601" cy="12760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2895600"/>
            <a:ext cx="506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905000" y="2895600"/>
            <a:ext cx="1066800" cy="381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05000" y="3581400"/>
            <a:ext cx="1066800" cy="381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2667000" cy="1545841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1981200"/>
            <a:ext cx="284797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449512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"/>
            <a:ext cx="397764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209800"/>
            <a:ext cx="3228177" cy="1403555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2362200" y="381000"/>
          <a:ext cx="3124200" cy="1528864"/>
        </p:xfrm>
        <a:graphic>
          <a:graphicData uri="http://schemas.openxmlformats.org/presentationml/2006/ole">
            <p:oleObj spid="_x0000_s31745" name="Equation" r:id="rId3" imgW="888614" imgH="431613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914400"/>
            <a:ext cx="498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c.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438400"/>
            <a:ext cx="3048000" cy="121920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685800"/>
            <a:ext cx="5406810" cy="101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35165"/>
          <a:stretch>
            <a:fillRect/>
          </a:stretch>
        </p:blipFill>
        <p:spPr bwMode="auto">
          <a:xfrm>
            <a:off x="1676400" y="0"/>
            <a:ext cx="47884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t="12121" r="31861" b="53030"/>
          <a:stretch>
            <a:fillRect/>
          </a:stretch>
        </p:blipFill>
        <p:spPr bwMode="auto">
          <a:xfrm>
            <a:off x="0" y="3429000"/>
            <a:ext cx="813053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295400" y="1828800"/>
            <a:ext cx="1295400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19200" y="1752600"/>
            <a:ext cx="1066800" cy="1371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1828800"/>
            <a:ext cx="1295400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76600" y="1752600"/>
            <a:ext cx="1066800" cy="1371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0" y="1828800"/>
            <a:ext cx="1295400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257800" y="1752600"/>
            <a:ext cx="1066800" cy="1371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82</Words>
  <Application>Microsoft Office PowerPoint</Application>
  <PresentationFormat>On-screen Show (4:3)</PresentationFormat>
  <Paragraphs>15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Opulent</vt:lpstr>
      <vt:lpstr>Equation</vt:lpstr>
      <vt:lpstr>Multiplying &amp; Dividing Rational Expressions</vt:lpstr>
      <vt:lpstr>Rational Expression </vt:lpstr>
      <vt:lpstr>Simplest Form</vt:lpstr>
      <vt:lpstr>True or false?</vt:lpstr>
      <vt:lpstr>Slide 5</vt:lpstr>
      <vt:lpstr>Slide 6</vt:lpstr>
      <vt:lpstr>Slide 7</vt:lpstr>
      <vt:lpstr>Video</vt:lpstr>
      <vt:lpstr>Slide 9</vt:lpstr>
      <vt:lpstr>You try</vt:lpstr>
      <vt:lpstr>You try</vt:lpstr>
      <vt:lpstr>Dividing rational functions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&amp; Dividing Rational Expressions</dc:title>
  <dc:creator>Adrienne</dc:creator>
  <cp:lastModifiedBy>elvira.an</cp:lastModifiedBy>
  <cp:revision>9</cp:revision>
  <dcterms:created xsi:type="dcterms:W3CDTF">2014-11-13T00:49:21Z</dcterms:created>
  <dcterms:modified xsi:type="dcterms:W3CDTF">2015-02-18T21:08:21Z</dcterms:modified>
</cp:coreProperties>
</file>