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2F3C-0D20-4F1C-94E1-3F76D42E8216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B4BB-91E3-4545-B698-93018A960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Adding/Subtracting Rational Expressions</a:t>
            </a:r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04800"/>
            <a:ext cx="76561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865905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818865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587" t="7208"/>
          <a:stretch>
            <a:fillRect/>
          </a:stretch>
        </p:blipFill>
        <p:spPr bwMode="auto">
          <a:xfrm>
            <a:off x="685800" y="1981200"/>
            <a:ext cx="7924800" cy="392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8445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79862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584947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58324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7924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Adding/Subtracting Rational Expressions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Adding/Subtracting Rational Expressions</dc:title>
  <dc:creator>Adrienne</dc:creator>
  <cp:lastModifiedBy>elvira.an</cp:lastModifiedBy>
  <cp:revision>1</cp:revision>
  <dcterms:created xsi:type="dcterms:W3CDTF">2014-11-09T20:13:58Z</dcterms:created>
  <dcterms:modified xsi:type="dcterms:W3CDTF">2015-02-18T21:13:04Z</dcterms:modified>
</cp:coreProperties>
</file>