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74" r:id="rId6"/>
    <p:sldId id="261" r:id="rId7"/>
    <p:sldId id="275" r:id="rId8"/>
    <p:sldId id="276" r:id="rId9"/>
    <p:sldId id="271" r:id="rId10"/>
    <p:sldId id="277" r:id="rId11"/>
    <p:sldId id="27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22D16-24B4-4016-961B-26FC782AF65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52108-E976-49D1-BFF6-F55CCCF70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59DFFB-8DAB-45E7-B1B9-25AC135C91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00200"/>
            <a:ext cx="37719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600200"/>
            <a:ext cx="37719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90600" y="3938588"/>
            <a:ext cx="37719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3938588"/>
            <a:ext cx="37719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00400" y="6553200"/>
            <a:ext cx="5029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2000" y="6553200"/>
            <a:ext cx="762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CA2BE-A2C6-4AC6-A0CD-3B112474F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0D2201-8476-40F8-A38C-294D1F2FFF20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6090B9-B7EA-41DE-8007-654CA65FE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png"/><Relationship Id="rId5" Type="http://schemas.openxmlformats.org/officeDocument/2006/relationships/image" Target="../media/image30.wmf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620000" cy="1470025"/>
          </a:xfrm>
        </p:spPr>
        <p:txBody>
          <a:bodyPr/>
          <a:lstStyle/>
          <a:p>
            <a:r>
              <a:rPr lang="en-US" b="1" dirty="0" smtClean="0"/>
              <a:t>Complex Rational Functions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514600"/>
            <a:ext cx="7086600" cy="1752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EQ: In what order do you simplify a complex fraction?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981200"/>
            <a:ext cx="8153401" cy="1066800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04800"/>
            <a:ext cx="6640749" cy="1219200"/>
          </a:xfrm>
          <a:prstGeom prst="rect">
            <a:avLst/>
          </a:prstGeom>
          <a:noFill/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81400"/>
            <a:ext cx="9144000" cy="1066800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181600"/>
            <a:ext cx="6812280" cy="1219200"/>
          </a:xfrm>
          <a:prstGeom prst="rect">
            <a:avLst/>
          </a:prstGeom>
          <a:noFill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81000"/>
            <a:ext cx="6812280" cy="1219200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286000"/>
            <a:ext cx="6287984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b="1" dirty="0" smtClean="0"/>
              <a:t>You Try!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 l="20625" t="56249" r="70000" b="26563"/>
          <a:stretch>
            <a:fillRect/>
          </a:stretch>
        </p:blipFill>
        <p:spPr bwMode="auto">
          <a:xfrm>
            <a:off x="1219200" y="1447800"/>
            <a:ext cx="19050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800600"/>
            <a:ext cx="1859508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l="18125" t="46094" r="72500" b="37500"/>
          <a:stretch>
            <a:fillRect/>
          </a:stretch>
        </p:blipFill>
        <p:spPr bwMode="auto">
          <a:xfrm>
            <a:off x="4038600" y="1295400"/>
            <a:ext cx="2057400" cy="288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600200"/>
            <a:ext cx="2012950" cy="163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4800600"/>
            <a:ext cx="1956148" cy="11423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4572000"/>
            <a:ext cx="1295400" cy="1352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305800" cy="762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Palatino Linotype" pitchFamily="18" charset="0"/>
              </a:rPr>
              <a:t>  Complex Fractions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924800" cy="18288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Palatino Linotype" pitchFamily="18" charset="0"/>
              </a:rPr>
              <a:t>One that has a fraction in its numerator 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Palatino Linotype" pitchFamily="18" charset="0"/>
              </a:rPr>
              <a:t>its denominator </a:t>
            </a:r>
            <a:r>
              <a:rPr lang="en-US" b="1" dirty="0" smtClean="0">
                <a:latin typeface="Palatino Linotype" pitchFamily="18" charset="0"/>
              </a:rPr>
              <a:t>or in both </a:t>
            </a:r>
            <a:r>
              <a:rPr lang="en-US" dirty="0" smtClean="0">
                <a:latin typeface="Palatino Linotype" pitchFamily="18" charset="0"/>
              </a:rPr>
              <a:t>the numerator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Palatino Linotype" pitchFamily="18" charset="0"/>
              </a:rPr>
              <a:t>and denominator.</a:t>
            </a:r>
            <a:endParaRPr lang="en-US" b="1" dirty="0" smtClean="0">
              <a:latin typeface="Palatino Linotype" pitchFamily="18" charset="0"/>
            </a:endParaRPr>
          </a:p>
        </p:txBody>
      </p:sp>
      <p:graphicFrame>
        <p:nvGraphicFramePr>
          <p:cNvPr id="787461" name="Object 2"/>
          <p:cNvGraphicFramePr>
            <a:graphicFrameLocks noChangeAspect="1"/>
          </p:cNvGraphicFramePr>
          <p:nvPr/>
        </p:nvGraphicFramePr>
        <p:xfrm>
          <a:off x="1905000" y="4267200"/>
          <a:ext cx="442913" cy="1327150"/>
        </p:xfrm>
        <a:graphic>
          <a:graphicData uri="http://schemas.openxmlformats.org/presentationml/2006/ole">
            <p:oleObj spid="_x0000_s1026" name="Equation" r:id="rId4" imgW="190417" imgH="571252" progId="Equation.3">
              <p:embed/>
            </p:oleObj>
          </a:graphicData>
        </a:graphic>
      </p:graphicFrame>
      <p:graphicFrame>
        <p:nvGraphicFramePr>
          <p:cNvPr id="787462" name="Object 3"/>
          <p:cNvGraphicFramePr>
            <a:graphicFrameLocks noChangeAspect="1"/>
          </p:cNvGraphicFramePr>
          <p:nvPr/>
        </p:nvGraphicFramePr>
        <p:xfrm>
          <a:off x="4343400" y="4267200"/>
          <a:ext cx="947738" cy="1327150"/>
        </p:xfrm>
        <a:graphic>
          <a:graphicData uri="http://schemas.openxmlformats.org/presentationml/2006/ole">
            <p:oleObj spid="_x0000_s1027" name="Equation" r:id="rId5" imgW="406224" imgH="571252" progId="Equation.3">
              <p:embed/>
            </p:oleObj>
          </a:graphicData>
        </a:graphic>
      </p:graphicFrame>
      <p:graphicFrame>
        <p:nvGraphicFramePr>
          <p:cNvPr id="787463" name="Object 4"/>
          <p:cNvGraphicFramePr>
            <a:graphicFrameLocks noChangeAspect="1"/>
          </p:cNvGraphicFramePr>
          <p:nvPr/>
        </p:nvGraphicFramePr>
        <p:xfrm>
          <a:off x="7162800" y="3962400"/>
          <a:ext cx="946150" cy="1771650"/>
        </p:xfrm>
        <a:graphic>
          <a:graphicData uri="http://schemas.openxmlformats.org/presentationml/2006/ole">
            <p:oleObj spid="_x0000_s1028" name="Equation" r:id="rId6" imgW="406224" imgH="761669" progId="Equation.3">
              <p:embed/>
            </p:oleObj>
          </a:graphicData>
        </a:graphic>
      </p:graphicFrame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1143000" y="34290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65000"/>
              <a:buFont typeface="Wingdings" pitchFamily="2" charset="2"/>
              <a:buNone/>
            </a:pPr>
            <a:r>
              <a:rPr lang="en-US" sz="3200" b="1" dirty="0" smtClean="0">
                <a:latin typeface="Garamond" pitchFamily="18" charset="0"/>
              </a:rPr>
              <a:t>Examples:</a:t>
            </a:r>
            <a:endParaRPr lang="en-US" sz="3200" b="1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78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78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78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u="sng" dirty="0" smtClean="0"/>
              <a:t>How to Simplify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8229600" cy="2971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Step 1:  Re-write as a division problem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Step 2:  Simplify each group (if possible)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Step 3:  Keep, Change, Flip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Step 4:  Factor &amp; simplify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267200"/>
            <a:ext cx="44062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648200"/>
            <a:ext cx="1460500" cy="111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4572000"/>
            <a:ext cx="152137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4572000"/>
            <a:ext cx="838200" cy="121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4648200"/>
            <a:ext cx="990600" cy="1056154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305800" cy="59737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5000" t="31250" r="50625" b="46875"/>
          <a:stretch>
            <a:fillRect/>
          </a:stretch>
        </p:blipFill>
        <p:spPr bwMode="auto">
          <a:xfrm>
            <a:off x="1219200" y="609600"/>
            <a:ext cx="4648200" cy="2366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228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Review from Monday…</a:t>
            </a:r>
            <a:endParaRPr lang="en-US" sz="36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276600"/>
            <a:ext cx="4217963" cy="10668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105400"/>
            <a:ext cx="4004603" cy="106680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3581400"/>
            <a:ext cx="1802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Re-write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5410200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K-C-F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685800"/>
            <a:ext cx="5537947" cy="1066800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b="1" dirty="0" smtClean="0"/>
              <a:t>Ex 1)</a:t>
            </a:r>
            <a:endParaRPr lang="en-US" dirty="0" smtClean="0"/>
          </a:p>
        </p:txBody>
      </p:sp>
      <p:graphicFrame>
        <p:nvGraphicFramePr>
          <p:cNvPr id="25603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3810000" y="457200"/>
          <a:ext cx="1295400" cy="2438401"/>
        </p:xfrm>
        <a:graphic>
          <a:graphicData uri="http://schemas.openxmlformats.org/presentationml/2006/ole">
            <p:oleObj spid="_x0000_s2050" name="Equation" r:id="rId3" imgW="431640" imgH="81252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724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9009"/>
          <a:stretch>
            <a:fillRect/>
          </a:stretch>
        </p:blipFill>
        <p:spPr bwMode="auto">
          <a:xfrm>
            <a:off x="1828800" y="3581400"/>
            <a:ext cx="551815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9009"/>
          <a:stretch>
            <a:fillRect/>
          </a:stretch>
        </p:blipFill>
        <p:spPr bwMode="auto">
          <a:xfrm>
            <a:off x="2286000" y="228600"/>
            <a:ext cx="4908550" cy="1491205"/>
          </a:xfrm>
          <a:prstGeom prst="rect">
            <a:avLst/>
          </a:prstGeom>
          <a:noFill/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3724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828800"/>
            <a:ext cx="6067425" cy="1244600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505200"/>
            <a:ext cx="4064000" cy="1143000"/>
          </a:xfrm>
          <a:prstGeom prst="rect">
            <a:avLst/>
          </a:prstGeom>
          <a:noFill/>
        </p:spPr>
      </p:pic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181600"/>
            <a:ext cx="2999874" cy="1219200"/>
          </a:xfrm>
          <a:prstGeom prst="rect">
            <a:avLst/>
          </a:prstGeom>
          <a:noFill/>
        </p:spPr>
      </p:pic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228600"/>
            <a:ext cx="3257550" cy="1447800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667000"/>
            <a:ext cx="1503947" cy="15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b="1" dirty="0" smtClean="0"/>
              <a:t>Ex 2)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21250" t="39062" r="65000" b="45313"/>
          <a:stretch>
            <a:fillRect/>
          </a:stretch>
        </p:blipFill>
        <p:spPr bwMode="auto">
          <a:xfrm>
            <a:off x="3429000" y="228600"/>
            <a:ext cx="2819400" cy="256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581400"/>
            <a:ext cx="6640749" cy="121920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90</Words>
  <Application>Microsoft Office PowerPoint</Application>
  <PresentationFormat>On-screen Show (4:3)</PresentationFormat>
  <Paragraphs>19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Solstice</vt:lpstr>
      <vt:lpstr>Equation</vt:lpstr>
      <vt:lpstr>Complex Rational Functions</vt:lpstr>
      <vt:lpstr>  Complex Fractions</vt:lpstr>
      <vt:lpstr>How to Simplify</vt:lpstr>
      <vt:lpstr>Slide 4</vt:lpstr>
      <vt:lpstr>Slide 5</vt:lpstr>
      <vt:lpstr>Ex 1)</vt:lpstr>
      <vt:lpstr>Slide 7</vt:lpstr>
      <vt:lpstr>Slide 8</vt:lpstr>
      <vt:lpstr>Ex 2) </vt:lpstr>
      <vt:lpstr>Slide 10</vt:lpstr>
      <vt:lpstr>Slide 11</vt:lpstr>
      <vt:lpstr>You Try!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candice.smith</dc:creator>
  <cp:lastModifiedBy>elvira.an</cp:lastModifiedBy>
  <cp:revision>14</cp:revision>
  <dcterms:created xsi:type="dcterms:W3CDTF">2014-11-13T16:59:17Z</dcterms:created>
  <dcterms:modified xsi:type="dcterms:W3CDTF">2015-02-18T21:30:56Z</dcterms:modified>
</cp:coreProperties>
</file>