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1" r:id="rId6"/>
    <p:sldId id="276" r:id="rId7"/>
    <p:sldId id="277" r:id="rId8"/>
    <p:sldId id="278" r:id="rId9"/>
    <p:sldId id="267" r:id="rId10"/>
    <p:sldId id="268" r:id="rId11"/>
    <p:sldId id="269" r:id="rId12"/>
    <p:sldId id="270" r:id="rId13"/>
    <p:sldId id="279" r:id="rId14"/>
    <p:sldId id="280" r:id="rId15"/>
    <p:sldId id="282" r:id="rId16"/>
    <p:sldId id="281" r:id="rId17"/>
    <p:sldId id="283" r:id="rId18"/>
    <p:sldId id="284" r:id="rId19"/>
    <p:sldId id="271" r:id="rId20"/>
    <p:sldId id="273" r:id="rId21"/>
    <p:sldId id="272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657EF6-EBE7-46AB-BE45-5612B71FA0C8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331D70-3D29-4130-BB8B-171CD2C90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Graphs of Trigonometric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596053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419600"/>
            <a:ext cx="5743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443345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81200"/>
            <a:ext cx="5743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42770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09800"/>
            <a:ext cx="5743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 r="877"/>
          <a:stretch>
            <a:fillRect/>
          </a:stretch>
        </p:blipFill>
        <p:spPr bwMode="auto">
          <a:xfrm>
            <a:off x="0" y="228600"/>
            <a:ext cx="8610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581400"/>
            <a:ext cx="8686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85070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76600"/>
            <a:ext cx="8839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464646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52400"/>
            <a:ext cx="8377437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458200" cy="140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57644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Ferris wheel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position of a person at time “t” on a Ferris Wheel with a center axel  40 meters above the ground can be modeled by the equation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“a” is the amplitude </a:t>
            </a:r>
          </a:p>
          <a:p>
            <a:endParaRPr lang="en-US" dirty="0" smtClean="0"/>
          </a:p>
          <a:p>
            <a:r>
              <a:rPr lang="en-US" dirty="0" smtClean="0"/>
              <a:t>The Ferris Wheel has a diameter of 60 meters and makes a complete rotation every 4 minutes.</a:t>
            </a:r>
          </a:p>
          <a:p>
            <a:pPr>
              <a:buNone/>
            </a:pPr>
            <a:r>
              <a:rPr lang="en-US" dirty="0" smtClean="0"/>
              <a:t>    Sketch a picture &amp; label dimensions</a:t>
            </a:r>
          </a:p>
          <a:p>
            <a:endParaRPr lang="en-US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743200"/>
            <a:ext cx="4612341" cy="533400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 cstate="print"/>
          <a:srcRect r="55925"/>
          <a:stretch>
            <a:fillRect/>
          </a:stretch>
        </p:blipFill>
        <p:spPr bwMode="auto">
          <a:xfrm>
            <a:off x="304800" y="685800"/>
            <a:ext cx="217932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905000"/>
            <a:ext cx="546158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#1  Find the amplitude</a:t>
            </a:r>
          </a:p>
          <a:p>
            <a:endParaRPr lang="en-US" dirty="0" smtClean="0"/>
          </a:p>
          <a:p>
            <a:r>
              <a:rPr lang="en-US" dirty="0" smtClean="0"/>
              <a:t>Minimum height of a rider: _____________		</a:t>
            </a:r>
          </a:p>
          <a:p>
            <a:r>
              <a:rPr lang="en-US" dirty="0" smtClean="0"/>
              <a:t>Maximum height of a rider: ____________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Amplitude: __________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r>
              <a:rPr lang="en-US" dirty="0" smtClean="0"/>
              <a:t>#2  What is the period of the function?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#3.  Use the formula  to find b.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077200" cy="5711952"/>
          </a:xfrm>
        </p:spPr>
        <p:txBody>
          <a:bodyPr/>
          <a:lstStyle/>
          <a:p>
            <a:r>
              <a:rPr lang="en-US" dirty="0" smtClean="0"/>
              <a:t>#4  Write the equation that models the height of the person at time “t” on this Ferris Wheel: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r>
              <a:rPr lang="en-US" dirty="0" smtClean="0"/>
              <a:t>#5  Use the equation to determine the height of the person when they get on to the Ferris Wheel (t = 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371600"/>
          <a:ext cx="2057400" cy="4038600"/>
        </p:xfrm>
        <a:graphic>
          <a:graphicData uri="http://schemas.openxmlformats.org/drawingml/2006/table">
            <a:tbl>
              <a:tblPr/>
              <a:tblGrid>
                <a:gridCol w="1041577"/>
                <a:gridCol w="1015823"/>
              </a:tblGrid>
              <a:tr h="6425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(minutes)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Height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(meters)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200"/>
            <a:ext cx="6172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371600"/>
            <a:ext cx="553342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244673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Graphing in the calculator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 Calculator needs to be in </a:t>
            </a:r>
            <a:r>
              <a:rPr lang="en-US" sz="3200" b="1" u="sng" dirty="0" smtClean="0"/>
              <a:t>radian</a:t>
            </a:r>
            <a:r>
              <a:rPr lang="en-US" sz="3200" dirty="0" smtClean="0"/>
              <a:t> mode</a:t>
            </a:r>
          </a:p>
          <a:p>
            <a:endParaRPr lang="en-US" sz="3200" dirty="0" smtClean="0"/>
          </a:p>
          <a:p>
            <a:r>
              <a:rPr lang="en-US" sz="3200" dirty="0" smtClean="0"/>
              <a:t>2.  Use “x” for</a:t>
            </a:r>
          </a:p>
          <a:p>
            <a:endParaRPr lang="en-US" sz="3200" dirty="0" smtClean="0"/>
          </a:p>
          <a:p>
            <a:r>
              <a:rPr lang="en-US" sz="3200" dirty="0" smtClean="0"/>
              <a:t>3.  Zoom Trig (#7) </a:t>
            </a:r>
            <a:endParaRPr lang="en-US" sz="3200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667000"/>
            <a:ext cx="685800" cy="64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 of Sine &amp; cosine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41413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352800"/>
            <a:ext cx="611895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86200" y="3581400"/>
            <a:ext cx="2362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457200"/>
            <a:ext cx="421419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19400"/>
            <a:ext cx="606168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19400"/>
            <a:ext cx="706330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33400"/>
            <a:ext cx="370572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91000" y="3276600"/>
            <a:ext cx="289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584874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382000" cy="4873752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______ is the amplitude of the function</a:t>
            </a:r>
          </a:p>
          <a:p>
            <a:pPr lvl="0"/>
            <a:endParaRPr lang="en-US" sz="2800" dirty="0" smtClean="0"/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______ is the number of cycles in the interval from ____________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__________ is the period of the function.</a:t>
            </a:r>
            <a:endParaRPr lang="en-US" sz="2800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27024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197</Words>
  <Application>Microsoft Office PowerPoint</Application>
  <PresentationFormat>On-screen Show (4:3)</PresentationFormat>
  <Paragraphs>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Graphs of Trigonometric Functions</vt:lpstr>
      <vt:lpstr>Slide 2</vt:lpstr>
      <vt:lpstr>Slide 3</vt:lpstr>
      <vt:lpstr>Graphing in the calculator</vt:lpstr>
      <vt:lpstr>Transformations of Sine &amp; cosine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Ferris wheel problem</vt:lpstr>
      <vt:lpstr>Slide 20</vt:lpstr>
      <vt:lpstr>Slide 21</vt:lpstr>
      <vt:lpstr>Slide 22</vt:lpstr>
      <vt:lpstr>Slide 23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of Trigonometric Functions</dc:title>
  <dc:creator>pete</dc:creator>
  <cp:lastModifiedBy>Adrienne</cp:lastModifiedBy>
  <cp:revision>12</cp:revision>
  <dcterms:created xsi:type="dcterms:W3CDTF">2014-05-12T15:10:07Z</dcterms:created>
  <dcterms:modified xsi:type="dcterms:W3CDTF">2014-12-15T23:44:22Z</dcterms:modified>
</cp:coreProperties>
</file>